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0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8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7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E1DE-50DA-468E-9CB2-769FC8C5D7A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976C-8AE5-4944-847B-6FA3E8B9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1"/>
            <a:ext cx="8458200" cy="20573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Engravers MT"/>
                <a:cs typeface="Engravers MT"/>
              </a:rPr>
              <a:t>SIC Salutation 2015</a:t>
            </a:r>
            <a:b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Engravers MT"/>
                <a:cs typeface="Engravers MT"/>
              </a:rPr>
            </a:b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Engravers MT"/>
                <a:cs typeface="Engravers MT"/>
              </a:rPr>
              <a:t>September 29, 2015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Engravers MT"/>
              <a:cs typeface="Engravers MT"/>
            </a:endParaRPr>
          </a:p>
        </p:txBody>
      </p:sp>
      <p:pic>
        <p:nvPicPr>
          <p:cNvPr id="4" name="Picture 3" descr="SIC Logo_Mid_Brow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429000" cy="32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6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 HD Winn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Fire HD Tablet Winner!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6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80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04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0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9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68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 Sho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95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63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54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67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89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ent Drake with Studen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91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hy and Adm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Left to Right: Christine Drake and Student Regent Justin Drake, Dr. Giuseppe </a:t>
            </a:r>
            <a:r>
              <a:rPr lang="en-US" dirty="0" err="1" smtClean="0">
                <a:solidFill>
                  <a:srgbClr val="FFFFFF"/>
                </a:solidFill>
              </a:rPr>
              <a:t>Colasurdo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UTHealth</a:t>
            </a:r>
            <a:r>
              <a:rPr lang="en-US" dirty="0" smtClean="0">
                <a:solidFill>
                  <a:srgbClr val="FFFFFF"/>
                </a:solidFill>
              </a:rPr>
              <a:t> President, and Kathy Rodgers, SIC Administrative Advisor.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	 </a:t>
            </a:r>
            <a:r>
              <a:rPr lang="en-US" i="1" dirty="0" smtClean="0">
                <a:solidFill>
                  <a:srgbClr val="FFFFFF"/>
                </a:solidFill>
              </a:rPr>
              <a:t>SEE YOU NEXT YEAR!!!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6019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SIC Representatives ready to check in students at Salutation 2015!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1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Dr. Giuseppe </a:t>
            </a:r>
            <a:r>
              <a:rPr lang="en-US" dirty="0" err="1" smtClean="0">
                <a:solidFill>
                  <a:srgbClr val="FFFFFF"/>
                </a:solidFill>
              </a:rPr>
              <a:t>Colasurdo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UTHealth</a:t>
            </a:r>
            <a:r>
              <a:rPr lang="en-US" dirty="0" smtClean="0">
                <a:solidFill>
                  <a:srgbClr val="FFFFFF"/>
                </a:solidFill>
              </a:rPr>
              <a:t> President, giving welcome to students at Salutation 2015!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3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cal School Award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Medical School awarded the SIC Volunteer Service Award for 2015. Accepting award is Dr. Barbara Stoll, Dean, Medical School and Dr. </a:t>
            </a:r>
            <a:r>
              <a:rPr lang="en-US" dirty="0" err="1" smtClean="0">
                <a:solidFill>
                  <a:srgbClr val="FFFFFF"/>
                </a:solidFill>
              </a:rPr>
              <a:t>Colasurdo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UTHealth</a:t>
            </a:r>
            <a:r>
              <a:rPr lang="en-US" dirty="0" smtClean="0">
                <a:solidFill>
                  <a:srgbClr val="FFFFFF"/>
                </a:solidFill>
              </a:rPr>
              <a:t> President and prior Dean to the Medical School.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Regent and Stanc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5486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UT System Student Regent, Justin Drake with wife, Christine and Dr. George </a:t>
            </a:r>
            <a:r>
              <a:rPr lang="en-US" dirty="0" err="1" smtClean="0">
                <a:solidFill>
                  <a:schemeClr val="bg1"/>
                </a:solidFill>
              </a:rPr>
              <a:t>Stancel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UTHealth</a:t>
            </a:r>
            <a:r>
              <a:rPr lang="en-US" dirty="0" smtClean="0">
                <a:solidFill>
                  <a:schemeClr val="bg1"/>
                </a:solidFill>
              </a:rPr>
              <a:t> EVP for Academic and Research Affairs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min Group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33800" y="228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Left to Right: Dr. Phil Pierpont, Mr. Charlie </a:t>
            </a:r>
            <a:r>
              <a:rPr lang="en-US" dirty="0" err="1" smtClean="0">
                <a:solidFill>
                  <a:srgbClr val="FFFFFF"/>
                </a:solidFill>
              </a:rPr>
              <a:t>Figari</a:t>
            </a:r>
            <a:r>
              <a:rPr lang="en-US" dirty="0" smtClean="0">
                <a:solidFill>
                  <a:srgbClr val="FFFFFF"/>
                </a:solidFill>
              </a:rPr>
              <a:t>, Dr. John </a:t>
            </a:r>
            <a:r>
              <a:rPr lang="en-US" dirty="0" err="1" smtClean="0">
                <a:solidFill>
                  <a:srgbClr val="FFFFFF"/>
                </a:solidFill>
              </a:rPr>
              <a:t>Valenza</a:t>
            </a:r>
            <a:r>
              <a:rPr lang="en-US" dirty="0" smtClean="0">
                <a:solidFill>
                  <a:srgbClr val="FFFFFF"/>
                </a:solidFill>
              </a:rPr>
              <a:t>, Dr. </a:t>
            </a:r>
            <a:r>
              <a:rPr lang="en-US" dirty="0" err="1" smtClean="0">
                <a:solidFill>
                  <a:srgbClr val="FFFFFF"/>
                </a:solidFill>
              </a:rPr>
              <a:t>LaTanya</a:t>
            </a:r>
            <a:r>
              <a:rPr lang="en-US" dirty="0" smtClean="0">
                <a:solidFill>
                  <a:srgbClr val="FFFFFF"/>
                </a:solidFill>
              </a:rPr>
              <a:t> Love and Dr. George </a:t>
            </a:r>
            <a:r>
              <a:rPr lang="en-US" dirty="0" err="1" smtClean="0">
                <a:solidFill>
                  <a:srgbClr val="FFFFFF"/>
                </a:solidFill>
              </a:rPr>
              <a:t>Stancel</a:t>
            </a:r>
            <a:r>
              <a:rPr lang="en-US" dirty="0" smtClean="0">
                <a:solidFill>
                  <a:srgbClr val="FFFFFF"/>
                </a:solidFill>
              </a:rPr>
              <a:t>.  Executive leadership enjoying Salutation!!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1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asurdo Stoll Zha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1600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Dr. </a:t>
            </a:r>
            <a:r>
              <a:rPr lang="en-US" dirty="0" err="1" smtClean="0">
                <a:solidFill>
                  <a:srgbClr val="FFFFFF"/>
                </a:solidFill>
              </a:rPr>
              <a:t>Jiajie</a:t>
            </a:r>
            <a:r>
              <a:rPr lang="en-US" dirty="0" smtClean="0">
                <a:solidFill>
                  <a:srgbClr val="FFFFFF"/>
                </a:solidFill>
              </a:rPr>
              <a:t> Zhang, with Drs. Stoll and </a:t>
            </a:r>
            <a:r>
              <a:rPr lang="en-US" dirty="0" err="1" smtClean="0">
                <a:solidFill>
                  <a:srgbClr val="FFFFFF"/>
                </a:solidFill>
              </a:rPr>
              <a:t>Colasurdo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 HD Winner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Fire HD Tablet Winner!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4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177</Words>
  <Application>Microsoft Macintosh PowerPoint</Application>
  <PresentationFormat>On-screen Show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SIC Salutation 2015 September 29,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 Salutation 2015 September 29, 2015</dc:title>
  <dc:creator>mkrodgers</dc:creator>
  <cp:lastModifiedBy>Rodgers, Martha K</cp:lastModifiedBy>
  <cp:revision>6</cp:revision>
  <dcterms:created xsi:type="dcterms:W3CDTF">2015-10-31T14:48:46Z</dcterms:created>
  <dcterms:modified xsi:type="dcterms:W3CDTF">2015-11-02T14:57:23Z</dcterms:modified>
</cp:coreProperties>
</file>